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7"/>
  </p:normalViewPr>
  <p:slideViewPr>
    <p:cSldViewPr snapToGrid="0" snapToObjects="1" showGuides="1">
      <p:cViewPr varScale="1">
        <p:scale>
          <a:sx n="119" d="100"/>
          <a:sy n="119" d="100"/>
        </p:scale>
        <p:origin x="3144" y="184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40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2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413051" y="5034990"/>
            <a:ext cx="3774479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character jump over moving obstacles.</a:t>
            </a:r>
            <a:endParaRPr dirty="0"/>
          </a:p>
        </p:txBody>
      </p:sp>
      <p:sp>
        <p:nvSpPr>
          <p:cNvPr id="147" name="Google Shape;147;p8"/>
          <p:cNvSpPr/>
          <p:nvPr/>
        </p:nvSpPr>
        <p:spPr>
          <a:xfrm>
            <a:off x="348702" y="1868792"/>
            <a:ext cx="1854201" cy="13875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348707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348702" y="3402495"/>
            <a:ext cx="1854201" cy="1397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348707" y="3402488"/>
            <a:ext cx="1854201" cy="1397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2369096" y="3402495"/>
            <a:ext cx="1854201" cy="1397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369093" y="3402488"/>
            <a:ext cx="1854201" cy="1397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369096" y="1865020"/>
            <a:ext cx="1854201" cy="13970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2369093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341834" y="829008"/>
            <a:ext cx="3845695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indent="-9525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Jumping Game Cards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-29288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927100"/>
            <a:ext cx="4572000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677273"/>
            <a:ext cx="4572000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66457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4183" y="278576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92" name="Google Shape;692;p17"/>
          <p:cNvSpPr/>
          <p:nvPr/>
        </p:nvSpPr>
        <p:spPr>
          <a:xfrm>
            <a:off x="1174126" y="3266046"/>
            <a:ext cx="1436345" cy="15991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2255902" y="4035840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start sound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 and then select a sound.</a:t>
            </a:r>
            <a:endParaRPr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84082" y="1035707"/>
            <a:ext cx="1604645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Chick sprite.</a:t>
            </a:r>
            <a:endParaRPr dirty="0"/>
          </a:p>
        </p:txBody>
      </p:sp>
      <p:sp>
        <p:nvSpPr>
          <p:cNvPr id="695" name="Google Shape;695;p17"/>
          <p:cNvSpPr/>
          <p:nvPr/>
        </p:nvSpPr>
        <p:spPr>
          <a:xfrm>
            <a:off x="2139551" y="3665316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794393" y="1634680"/>
            <a:ext cx="983210" cy="8594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794393" y="1634688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032523" y="2206461"/>
            <a:ext cx="112243" cy="127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2945607" y="3305186"/>
            <a:ext cx="966785" cy="562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102961"/>
            <a:ext cx="4572000" cy="12978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0902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939662" y="5220358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03" name="Google Shape;703;p17"/>
          <p:cNvSpPr txBox="1"/>
          <p:nvPr/>
        </p:nvSpPr>
        <p:spPr>
          <a:xfrm>
            <a:off x="3249408" y="57323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 on your keyboard.</a:t>
            </a:r>
            <a:endParaRPr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752600" y="56358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1882132" y="59405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1882132" y="59098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257619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257619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211391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/>
          <p:nvPr/>
        </p:nvSpPr>
        <p:spPr>
          <a:xfrm>
            <a:off x="211391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/>
          <p:nvPr/>
        </p:nvSpPr>
        <p:spPr>
          <a:xfrm>
            <a:off x="2345059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/>
          <p:nvPr/>
        </p:nvSpPr>
        <p:spPr>
          <a:xfrm>
            <a:off x="2345059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1882777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1882777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7"/>
          <p:cNvSpPr/>
          <p:nvPr/>
        </p:nvSpPr>
        <p:spPr>
          <a:xfrm>
            <a:off x="2807337" y="56787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7"/>
          <p:cNvSpPr/>
          <p:nvPr/>
        </p:nvSpPr>
        <p:spPr>
          <a:xfrm>
            <a:off x="2807337" y="56607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7" name="Google Shape;717;p17"/>
          <p:cNvGrpSpPr/>
          <p:nvPr/>
        </p:nvGrpSpPr>
        <p:grpSpPr>
          <a:xfrm>
            <a:off x="1957022" y="5730151"/>
            <a:ext cx="57266" cy="77498"/>
            <a:chOff x="0" y="0"/>
            <a:chExt cx="57265" cy="77496"/>
          </a:xfrm>
        </p:grpSpPr>
        <p:sp>
          <p:nvSpPr>
            <p:cNvPr id="718" name="Google Shape;718;p17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17"/>
          <p:cNvGrpSpPr/>
          <p:nvPr/>
        </p:nvGrpSpPr>
        <p:grpSpPr>
          <a:xfrm>
            <a:off x="2184898" y="5731521"/>
            <a:ext cx="62182" cy="74754"/>
            <a:chOff x="0" y="0"/>
            <a:chExt cx="62180" cy="74753"/>
          </a:xfrm>
        </p:grpSpPr>
        <p:sp>
          <p:nvSpPr>
            <p:cNvPr id="721" name="Google Shape;721;p17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17"/>
          <p:cNvGrpSpPr/>
          <p:nvPr/>
        </p:nvGrpSpPr>
        <p:grpSpPr>
          <a:xfrm>
            <a:off x="2876318" y="5731521"/>
            <a:ext cx="66302" cy="74755"/>
            <a:chOff x="0" y="0"/>
            <a:chExt cx="66301" cy="74754"/>
          </a:xfrm>
        </p:grpSpPr>
        <p:sp>
          <p:nvSpPr>
            <p:cNvPr id="724" name="Google Shape;724;p17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17"/>
          <p:cNvGrpSpPr/>
          <p:nvPr/>
        </p:nvGrpSpPr>
        <p:grpSpPr>
          <a:xfrm>
            <a:off x="2650946" y="5731521"/>
            <a:ext cx="56016" cy="74755"/>
            <a:chOff x="0" y="0"/>
            <a:chExt cx="56014" cy="74754"/>
          </a:xfrm>
        </p:grpSpPr>
        <p:sp>
          <p:nvSpPr>
            <p:cNvPr id="729" name="Google Shape;729;p17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17"/>
          <p:cNvGrpSpPr/>
          <p:nvPr/>
        </p:nvGrpSpPr>
        <p:grpSpPr>
          <a:xfrm>
            <a:off x="2422676" y="5731521"/>
            <a:ext cx="54524" cy="74754"/>
            <a:chOff x="0" y="0"/>
            <a:chExt cx="54522" cy="74753"/>
          </a:xfrm>
        </p:grpSpPr>
        <p:sp>
          <p:nvSpPr>
            <p:cNvPr id="733" name="Google Shape;733;p17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6" name="Google Shape;736;p17"/>
          <p:cNvSpPr/>
          <p:nvPr/>
        </p:nvSpPr>
        <p:spPr>
          <a:xfrm>
            <a:off x="2951478" y="59144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564747" y="3354870"/>
            <a:ext cx="418919" cy="3825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671888" y="3706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215898" y="204321"/>
            <a:ext cx="3290457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</a:t>
            </a:r>
            <a:r>
              <a:rPr lang="en-US" dirty="0"/>
              <a:t>a</a:t>
            </a:r>
            <a:r>
              <a:rPr lang="en-US" sz="2400" dirty="0"/>
              <a:t> </a:t>
            </a:r>
            <a:r>
              <a:rPr lang="en-US" dirty="0"/>
              <a:t>Sound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215899" y="5706898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 flag to start.</a:t>
            </a:r>
            <a:endParaRPr/>
          </a:p>
        </p:txBody>
      </p:sp>
      <p:sp>
        <p:nvSpPr>
          <p:cNvPr id="743" name="Google Shape;743;p17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757" name="Google Shape;75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848070" y="433114"/>
            <a:ext cx="287591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Stop the Game</a:t>
            </a:r>
            <a:endParaRPr dirty="0"/>
          </a:p>
        </p:txBody>
      </p:sp>
      <p:sp>
        <p:nvSpPr>
          <p:cNvPr id="776" name="Google Shape;776;p18"/>
          <p:cNvSpPr txBox="1"/>
          <p:nvPr/>
        </p:nvSpPr>
        <p:spPr>
          <a:xfrm>
            <a:off x="759138" y="1203736"/>
            <a:ext cx="3081657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your sprite touches the egg.</a:t>
            </a:r>
            <a:endParaRPr dirty="0"/>
          </a:p>
        </p:txBody>
      </p:sp>
      <p:sp>
        <p:nvSpPr>
          <p:cNvPr id="777" name="Google Shape;777;p18"/>
          <p:cNvSpPr/>
          <p:nvPr/>
        </p:nvSpPr>
        <p:spPr>
          <a:xfrm>
            <a:off x="1141844" y="1855495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141843" y="1855495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141844" y="3754906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141843" y="3754894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927100"/>
            <a:ext cx="4572000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06" name="Google Shape;806;p19"/>
          <p:cNvSpPr/>
          <p:nvPr/>
        </p:nvSpPr>
        <p:spPr>
          <a:xfrm>
            <a:off x="0" y="2781299"/>
            <a:ext cx="4572000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768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213102" y="3508462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215899" y="116117"/>
            <a:ext cx="337081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Stop </a:t>
            </a:r>
            <a:r>
              <a:rPr lang="en-US" dirty="0"/>
              <a:t>the</a:t>
            </a:r>
            <a:r>
              <a:rPr lang="en-US" sz="2400" dirty="0"/>
              <a:t> </a:t>
            </a:r>
            <a:r>
              <a:rPr lang="en-US" dirty="0"/>
              <a:t>Game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10" name="Google Shape;810;p19"/>
          <p:cNvSpPr/>
          <p:nvPr/>
        </p:nvSpPr>
        <p:spPr>
          <a:xfrm>
            <a:off x="1078686" y="3168687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078682" y="316869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383766" y="1296417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3" name="Google Shape;813;p19"/>
          <p:cNvSpPr txBox="1"/>
          <p:nvPr/>
        </p:nvSpPr>
        <p:spPr>
          <a:xfrm>
            <a:off x="349115" y="1308086"/>
            <a:ext cx="2538173" cy="74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422400" lvl="0" indent="2095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 the Egg sprite.</a:t>
            </a:r>
            <a:endParaRPr dirty="0"/>
          </a:p>
        </p:txBody>
      </p:sp>
      <p:sp>
        <p:nvSpPr>
          <p:cNvPr id="814" name="Google Shape;814;p19"/>
          <p:cNvSpPr/>
          <p:nvPr/>
        </p:nvSpPr>
        <p:spPr>
          <a:xfrm>
            <a:off x="2799969" y="1374126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799969" y="1374126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115661"/>
            <a:ext cx="4572000" cy="12851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1029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939662" y="5224167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819" name="Google Shape;819;p19"/>
          <p:cNvSpPr txBox="1"/>
          <p:nvPr/>
        </p:nvSpPr>
        <p:spPr>
          <a:xfrm>
            <a:off x="3211308" y="57450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 on your keyboard.</a:t>
            </a:r>
            <a:endParaRPr/>
          </a:p>
        </p:txBody>
      </p:sp>
      <p:cxnSp>
        <p:nvCxnSpPr>
          <p:cNvPr id="820" name="Google Shape;820;p19"/>
          <p:cNvCxnSpPr/>
          <p:nvPr/>
        </p:nvCxnSpPr>
        <p:spPr>
          <a:xfrm>
            <a:off x="1752600" y="56485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19"/>
          <p:cNvSpPr/>
          <p:nvPr/>
        </p:nvSpPr>
        <p:spPr>
          <a:xfrm>
            <a:off x="1882132" y="59532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19"/>
          <p:cNvSpPr/>
          <p:nvPr/>
        </p:nvSpPr>
        <p:spPr>
          <a:xfrm>
            <a:off x="1882132" y="59225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9"/>
          <p:cNvSpPr/>
          <p:nvPr/>
        </p:nvSpPr>
        <p:spPr>
          <a:xfrm>
            <a:off x="257619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9"/>
          <p:cNvSpPr/>
          <p:nvPr/>
        </p:nvSpPr>
        <p:spPr>
          <a:xfrm>
            <a:off x="257619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9"/>
          <p:cNvSpPr/>
          <p:nvPr/>
        </p:nvSpPr>
        <p:spPr>
          <a:xfrm>
            <a:off x="211391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9"/>
          <p:cNvSpPr/>
          <p:nvPr/>
        </p:nvSpPr>
        <p:spPr>
          <a:xfrm>
            <a:off x="211391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9"/>
          <p:cNvSpPr/>
          <p:nvPr/>
        </p:nvSpPr>
        <p:spPr>
          <a:xfrm>
            <a:off x="2345059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9"/>
          <p:cNvSpPr/>
          <p:nvPr/>
        </p:nvSpPr>
        <p:spPr>
          <a:xfrm>
            <a:off x="2345059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9"/>
          <p:cNvSpPr/>
          <p:nvPr/>
        </p:nvSpPr>
        <p:spPr>
          <a:xfrm>
            <a:off x="1882777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9"/>
          <p:cNvSpPr/>
          <p:nvPr/>
        </p:nvSpPr>
        <p:spPr>
          <a:xfrm>
            <a:off x="1882777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9"/>
          <p:cNvSpPr/>
          <p:nvPr/>
        </p:nvSpPr>
        <p:spPr>
          <a:xfrm>
            <a:off x="2807337" y="56914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9"/>
          <p:cNvSpPr/>
          <p:nvPr/>
        </p:nvSpPr>
        <p:spPr>
          <a:xfrm>
            <a:off x="2807337" y="56734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19"/>
          <p:cNvGrpSpPr/>
          <p:nvPr/>
        </p:nvGrpSpPr>
        <p:grpSpPr>
          <a:xfrm>
            <a:off x="1957022" y="5742851"/>
            <a:ext cx="57266" cy="77498"/>
            <a:chOff x="0" y="0"/>
            <a:chExt cx="57265" cy="77496"/>
          </a:xfrm>
        </p:grpSpPr>
        <p:sp>
          <p:nvSpPr>
            <p:cNvPr id="834" name="Google Shape;834;p19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19"/>
          <p:cNvGrpSpPr/>
          <p:nvPr/>
        </p:nvGrpSpPr>
        <p:grpSpPr>
          <a:xfrm>
            <a:off x="2184898" y="5744221"/>
            <a:ext cx="62182" cy="74754"/>
            <a:chOff x="0" y="0"/>
            <a:chExt cx="62180" cy="74753"/>
          </a:xfrm>
        </p:grpSpPr>
        <p:sp>
          <p:nvSpPr>
            <p:cNvPr id="837" name="Google Shape;837;p19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19"/>
          <p:cNvGrpSpPr/>
          <p:nvPr/>
        </p:nvGrpSpPr>
        <p:grpSpPr>
          <a:xfrm>
            <a:off x="2876318" y="5744221"/>
            <a:ext cx="66302" cy="74755"/>
            <a:chOff x="0" y="0"/>
            <a:chExt cx="66301" cy="74754"/>
          </a:xfrm>
        </p:grpSpPr>
        <p:sp>
          <p:nvSpPr>
            <p:cNvPr id="840" name="Google Shape;840;p19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>
            <a:off x="2650946" y="5744221"/>
            <a:ext cx="56016" cy="74755"/>
            <a:chOff x="0" y="0"/>
            <a:chExt cx="56014" cy="74754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19"/>
          <p:cNvGrpSpPr/>
          <p:nvPr/>
        </p:nvGrpSpPr>
        <p:grpSpPr>
          <a:xfrm>
            <a:off x="2422676" y="5744221"/>
            <a:ext cx="54524" cy="74754"/>
            <a:chOff x="0" y="0"/>
            <a:chExt cx="54522" cy="74753"/>
          </a:xfrm>
        </p:grpSpPr>
        <p:sp>
          <p:nvSpPr>
            <p:cNvPr id="849" name="Google Shape;849;p19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" name="Google Shape;852;p19"/>
          <p:cNvSpPr/>
          <p:nvPr/>
        </p:nvSpPr>
        <p:spPr>
          <a:xfrm>
            <a:off x="2951478" y="59271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626256" y="3623238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701595" y="39736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857" name="Google Shape;857;p19"/>
          <p:cNvSpPr/>
          <p:nvPr/>
        </p:nvSpPr>
        <p:spPr>
          <a:xfrm>
            <a:off x="238125" y="1715298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238125" y="1715297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012778" y="238521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200402" y="4714413"/>
            <a:ext cx="155448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costume for  the Egg sprite to change to.</a:t>
            </a:r>
            <a:endParaRPr/>
          </a:p>
        </p:txBody>
      </p:sp>
      <p:cxnSp>
        <p:nvCxnSpPr>
          <p:cNvPr id="861" name="Google Shape;861;p19"/>
          <p:cNvCxnSpPr/>
          <p:nvPr/>
        </p:nvCxnSpPr>
        <p:spPr>
          <a:xfrm>
            <a:off x="2080260" y="4434252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530350" y="1370951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530346" y="1370956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789397" y="3498005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9"/>
          <p:cNvSpPr txBox="1"/>
          <p:nvPr/>
        </p:nvSpPr>
        <p:spPr>
          <a:xfrm>
            <a:off x="1434183" y="2839107"/>
            <a:ext cx="2800351" cy="62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2540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and add this code.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2919428" y="4035604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3924563" y="4576490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488183" y="4131814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215899" y="5706898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 flag to start.</a:t>
            </a:r>
            <a:endParaRPr/>
          </a:p>
        </p:txBody>
      </p:sp>
      <p:sp>
        <p:nvSpPr>
          <p:cNvPr id="870" name="Google Shape;870;p19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420405" y="1658493"/>
            <a:ext cx="1335500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 indent="9525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Egg  sprite’s costumes.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807337" y="3545253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     and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Chick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 menu.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884" name="Google Shape;8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330323" y="334054"/>
            <a:ext cx="3911601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Add More Obstacles</a:t>
            </a:r>
            <a:endParaRPr/>
          </a:p>
        </p:txBody>
      </p:sp>
      <p:sp>
        <p:nvSpPr>
          <p:cNvPr id="903" name="Google Shape;903;p20"/>
          <p:cNvSpPr txBox="1"/>
          <p:nvPr/>
        </p:nvSpPr>
        <p:spPr>
          <a:xfrm>
            <a:off x="698500" y="1197039"/>
            <a:ext cx="3162166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lvl="0" indent="-5207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game harder by  adding more obstacles.</a:t>
            </a:r>
            <a:endParaRPr dirty="0"/>
          </a:p>
        </p:txBody>
      </p:sp>
      <p:sp>
        <p:nvSpPr>
          <p:cNvPr id="904" name="Google Shape;904;p20"/>
          <p:cNvSpPr/>
          <p:nvPr/>
        </p:nvSpPr>
        <p:spPr>
          <a:xfrm>
            <a:off x="844550" y="2572905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844550" y="2572904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075151"/>
            <a:ext cx="4572000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927100"/>
            <a:ext cx="4572000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06245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484481"/>
            <a:ext cx="4572000" cy="91631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47178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215900" y="682624"/>
            <a:ext cx="266954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endParaRPr sz="10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46748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935" name="Google Shape;935;p21"/>
          <p:cNvSpPr txBox="1"/>
          <p:nvPr/>
        </p:nvSpPr>
        <p:spPr>
          <a:xfrm>
            <a:off x="1434183" y="31820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215899" y="243328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More </a:t>
            </a:r>
            <a:r>
              <a:rPr lang="en-US" dirty="0"/>
              <a:t>Obstacles</a:t>
            </a:r>
            <a:endParaRPr dirty="0"/>
          </a:p>
        </p:txBody>
      </p:sp>
      <p:sp>
        <p:nvSpPr>
          <p:cNvPr id="937" name="Google Shape;937;p21"/>
          <p:cNvSpPr txBox="1"/>
          <p:nvPr/>
        </p:nvSpPr>
        <p:spPr>
          <a:xfrm>
            <a:off x="619240" y="2356111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the Egg sprite, right- click (Mac: control-click) on the thumbnail, and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399139" y="3984733"/>
            <a:ext cx="164147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these blocks to wait before  showing the second egg.</a:t>
            </a:r>
            <a:endParaRPr dirty="0"/>
          </a:p>
        </p:txBody>
      </p:sp>
      <p:sp>
        <p:nvSpPr>
          <p:cNvPr id="939" name="Google Shape;939;p21"/>
          <p:cNvSpPr/>
          <p:nvPr/>
        </p:nvSpPr>
        <p:spPr>
          <a:xfrm>
            <a:off x="2680296" y="1449094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680300" y="1449096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696175" y="2371350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Egg2.</a:t>
            </a:r>
            <a:endParaRPr dirty="0"/>
          </a:p>
        </p:txBody>
      </p:sp>
      <p:sp>
        <p:nvSpPr>
          <p:cNvPr id="942" name="Google Shape;942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626256" y="3635938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679941" y="3986305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/>
          </a:p>
        </p:txBody>
      </p:sp>
      <p:sp>
        <p:nvSpPr>
          <p:cNvPr id="946" name="Google Shape;946;p21"/>
          <p:cNvSpPr txBox="1"/>
          <p:nvPr/>
        </p:nvSpPr>
        <p:spPr>
          <a:xfrm>
            <a:off x="1162218" y="5604916"/>
            <a:ext cx="1482726" cy="4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899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947" name="Google Shape;947;p21"/>
          <p:cNvSpPr/>
          <p:nvPr/>
        </p:nvSpPr>
        <p:spPr>
          <a:xfrm>
            <a:off x="2851099" y="5869051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851100" y="5869051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262939" y="4183286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603363" y="1449094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603365" y="1449094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035009" y="1988487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832795" y="214755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210500" y="1759406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210508" y="1759404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658110" y="6013450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204720" y="3847177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204720" y="4074503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304429" y="3486577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973" name="Google Shape;97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641342" y="349295"/>
            <a:ext cx="321932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</a:t>
            </a:r>
            <a:r>
              <a:rPr lang="en-US" dirty="0"/>
              <a:t>c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lang="en-US" dirty="0"/>
              <a:t>r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dirty="0"/>
          </a:p>
        </p:txBody>
      </p:sp>
      <p:sp>
        <p:nvSpPr>
          <p:cNvPr id="976" name="Google Shape;976;p22"/>
          <p:cNvSpPr txBox="1"/>
          <p:nvPr/>
        </p:nvSpPr>
        <p:spPr>
          <a:xfrm>
            <a:off x="698499" y="1154430"/>
            <a:ext cx="316216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78790" marR="5080" lvl="0" indent="-46672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your sprite jumps over an egg.</a:t>
            </a:r>
            <a:endParaRPr dirty="0"/>
          </a:p>
        </p:txBody>
      </p:sp>
      <p:sp>
        <p:nvSpPr>
          <p:cNvPr id="977" name="Google Shape;977;p22"/>
          <p:cNvSpPr/>
          <p:nvPr/>
        </p:nvSpPr>
        <p:spPr>
          <a:xfrm>
            <a:off x="1456944" y="1746083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456944" y="174607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456944" y="433467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456944" y="433468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501749" y="178076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501756" y="178076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501749" y="4379822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501756" y="4379824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501749" y="307841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501756" y="307841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927099"/>
            <a:ext cx="4572000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2963150"/>
            <a:ext cx="4572000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29504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213604" y="3639263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215900" y="202489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Score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33" name="Google Shape;1033;p23"/>
          <p:cNvSpPr/>
          <p:nvPr/>
        </p:nvSpPr>
        <p:spPr>
          <a:xfrm>
            <a:off x="0" y="5654471"/>
            <a:ext cx="4572000" cy="7463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64175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036" name="Google Shape;1036;p23"/>
          <p:cNvSpPr txBox="1"/>
          <p:nvPr/>
        </p:nvSpPr>
        <p:spPr>
          <a:xfrm>
            <a:off x="233432" y="141427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</p:txBody>
      </p:sp>
      <p:sp>
        <p:nvSpPr>
          <p:cNvPr id="1037" name="Google Shape;1037;p23"/>
          <p:cNvSpPr txBox="1"/>
          <p:nvPr/>
        </p:nvSpPr>
        <p:spPr>
          <a:xfrm>
            <a:off x="233432" y="175001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 Variable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/>
          </a:p>
        </p:txBody>
      </p:sp>
      <p:sp>
        <p:nvSpPr>
          <p:cNvPr id="1038" name="Google Shape;1038;p23"/>
          <p:cNvSpPr/>
          <p:nvPr/>
        </p:nvSpPr>
        <p:spPr>
          <a:xfrm>
            <a:off x="3038130" y="1411605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038130" y="1411605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379241" y="1755706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3964880" y="2372616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159250" y="1820608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047655" y="1746924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30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sp>
        <p:nvSpPr>
          <p:cNvPr id="1044" name="Google Shape;1044;p23"/>
          <p:cNvSpPr/>
          <p:nvPr/>
        </p:nvSpPr>
        <p:spPr>
          <a:xfrm>
            <a:off x="1495425" y="1411605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495425" y="1411605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517356" y="1686978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186442" y="1517463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1038960" y="2545240"/>
            <a:ext cx="3195322" cy="95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88722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887854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407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Chick sprite and add two blocks to your code:</a:t>
            </a:r>
            <a:endParaRPr/>
          </a:p>
        </p:txBody>
      </p:sp>
      <p:sp>
        <p:nvSpPr>
          <p:cNvPr id="1049" name="Google Shape;1049;p23"/>
          <p:cNvSpPr txBox="1"/>
          <p:nvPr/>
        </p:nvSpPr>
        <p:spPr>
          <a:xfrm>
            <a:off x="1357587" y="5725795"/>
            <a:ext cx="1857376" cy="3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4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 over the eggs to score points!</a:t>
            </a:r>
            <a:endParaRPr/>
          </a:p>
        </p:txBody>
      </p:sp>
      <p:sp>
        <p:nvSpPr>
          <p:cNvPr id="1050" name="Google Shape;1050;p23"/>
          <p:cNvSpPr txBox="1"/>
          <p:nvPr/>
        </p:nvSpPr>
        <p:spPr>
          <a:xfrm>
            <a:off x="1268350" y="4490572"/>
            <a:ext cx="872490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 and then choose 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 menu.</a:t>
            </a:r>
            <a:endParaRPr/>
          </a:p>
        </p:txBody>
      </p:sp>
      <p:sp>
        <p:nvSpPr>
          <p:cNvPr id="1051" name="Google Shape;1051;p23"/>
          <p:cNvSpPr/>
          <p:nvPr/>
        </p:nvSpPr>
        <p:spPr>
          <a:xfrm>
            <a:off x="2493966" y="3650688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386050" y="4371605"/>
            <a:ext cx="788036" cy="69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 to increase the  score. Choose 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 menu.</a:t>
            </a:r>
            <a:endParaRPr dirty="0"/>
          </a:p>
        </p:txBody>
      </p:sp>
      <p:sp>
        <p:nvSpPr>
          <p:cNvPr id="1053" name="Google Shape;1053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564747" y="3735861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671888" y="4087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751328" y="4375150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819910" y="1427477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487086" y="1508365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139345" y="1555597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528059" y="5105399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310460" y="716747"/>
            <a:ext cx="400372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Jumping</a:t>
            </a:r>
            <a:r>
              <a:rPr lang="en-US" dirty="0"/>
              <a:t>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b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Cards</a:t>
            </a:r>
            <a:endParaRPr dirty="0"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616073" y="1713460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40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Jump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Moving Obstacle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the Game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More Obstacles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dirty="0"/>
          </a:p>
        </p:txBody>
      </p:sp>
      <p:sp>
        <p:nvSpPr>
          <p:cNvPr id="277" name="Google Shape;27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79" name="Google Shape;279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291" name="Google Shape;291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737770" y="433114"/>
            <a:ext cx="109664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</a:t>
            </a:r>
            <a:endParaRPr/>
          </a:p>
        </p:txBody>
      </p:sp>
      <p:sp>
        <p:nvSpPr>
          <p:cNvPr id="293" name="Google Shape;293;p10"/>
          <p:cNvSpPr txBox="1"/>
          <p:nvPr/>
        </p:nvSpPr>
        <p:spPr>
          <a:xfrm>
            <a:off x="1472157" y="1263649"/>
            <a:ext cx="162687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jump.</a:t>
            </a:r>
            <a:endParaRPr/>
          </a:p>
        </p:txBody>
      </p:sp>
      <p:sp>
        <p:nvSpPr>
          <p:cNvPr id="294" name="Google Shape;294;p10"/>
          <p:cNvSpPr/>
          <p:nvPr/>
        </p:nvSpPr>
        <p:spPr>
          <a:xfrm>
            <a:off x="1456944" y="1753235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456944" y="175323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456944" y="304754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456944" y="304754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456944" y="4341850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456944" y="43418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927099"/>
            <a:ext cx="4572000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510231"/>
            <a:ext cx="4572000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49753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257800"/>
            <a:ext cx="4572000" cy="11430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245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-38733" y="2618127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347" name="Google Shape;347;p11"/>
          <p:cNvSpPr txBox="1"/>
          <p:nvPr/>
        </p:nvSpPr>
        <p:spPr>
          <a:xfrm>
            <a:off x="4427" y="5379108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348" name="Google Shape;348;p11"/>
          <p:cNvSpPr/>
          <p:nvPr/>
        </p:nvSpPr>
        <p:spPr>
          <a:xfrm>
            <a:off x="1544075" y="3098080"/>
            <a:ext cx="1471713" cy="1922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522560" y="4635298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029978" y="4441323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" marR="5080" lvl="0" indent="-1650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 to go back down.</a:t>
            </a:r>
            <a:endParaRPr/>
          </a:p>
        </p:txBody>
      </p:sp>
      <p:sp>
        <p:nvSpPr>
          <p:cNvPr id="351" name="Google Shape;351;p11"/>
          <p:cNvSpPr txBox="1"/>
          <p:nvPr/>
        </p:nvSpPr>
        <p:spPr>
          <a:xfrm>
            <a:off x="2003138" y="5816215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/>
          </a:p>
        </p:txBody>
      </p:sp>
      <p:sp>
        <p:nvSpPr>
          <p:cNvPr id="352" name="Google Shape;352;p11"/>
          <p:cNvSpPr/>
          <p:nvPr/>
        </p:nvSpPr>
        <p:spPr>
          <a:xfrm>
            <a:off x="528431" y="5958132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528431" y="5927440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222496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222496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760215" y="5696274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760215" y="5678280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99135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>
            <a:off x="99135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/>
          <p:nvPr/>
        </p:nvSpPr>
        <p:spPr>
          <a:xfrm>
            <a:off x="529075" y="5696274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529075" y="5678280"/>
            <a:ext cx="204585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45363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45363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" name="Google Shape;364;p11"/>
          <p:cNvGrpSpPr/>
          <p:nvPr/>
        </p:nvGrpSpPr>
        <p:grpSpPr>
          <a:xfrm>
            <a:off x="603321" y="5747711"/>
            <a:ext cx="57267" cy="77498"/>
            <a:chOff x="0" y="0"/>
            <a:chExt cx="57265" cy="77496"/>
          </a:xfrm>
        </p:grpSpPr>
        <p:sp>
          <p:nvSpPr>
            <p:cNvPr id="365" name="Google Shape;365;p11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10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8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71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11"/>
          <p:cNvGrpSpPr/>
          <p:nvPr/>
        </p:nvGrpSpPr>
        <p:grpSpPr>
          <a:xfrm>
            <a:off x="831197" y="5749082"/>
            <a:ext cx="62181" cy="74754"/>
            <a:chOff x="0" y="0"/>
            <a:chExt cx="62180" cy="74753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1"/>
          <p:cNvGrpSpPr/>
          <p:nvPr/>
        </p:nvGrpSpPr>
        <p:grpSpPr>
          <a:xfrm>
            <a:off x="1522615" y="5749082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297245" y="5749082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1"/>
          <p:cNvGrpSpPr/>
          <p:nvPr/>
        </p:nvGrpSpPr>
        <p:grpSpPr>
          <a:xfrm>
            <a:off x="1068973" y="5749082"/>
            <a:ext cx="54524" cy="74754"/>
            <a:chOff x="0" y="0"/>
            <a:chExt cx="54523" cy="74753"/>
          </a:xfrm>
        </p:grpSpPr>
        <p:sp>
          <p:nvSpPr>
            <p:cNvPr id="380" name="Google Shape;380;p11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7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29946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79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7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7851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596388" y="5905500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385" name="Google Shape;385;p11"/>
          <p:cNvSpPr txBox="1"/>
          <p:nvPr/>
        </p:nvSpPr>
        <p:spPr>
          <a:xfrm>
            <a:off x="2420627" y="1967345"/>
            <a:ext cx="103314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300" marR="5080" lvl="0" indent="-22923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character,  like Chick.</a:t>
            </a:r>
            <a:endParaRPr/>
          </a:p>
        </p:txBody>
      </p:sp>
      <p:sp>
        <p:nvSpPr>
          <p:cNvPr id="386" name="Google Shape;386;p11"/>
          <p:cNvSpPr/>
          <p:nvPr/>
        </p:nvSpPr>
        <p:spPr>
          <a:xfrm>
            <a:off x="2730930" y="150355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2730930" y="1503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646273" y="1475561"/>
            <a:ext cx="586531" cy="5355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799392" y="1992778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392" name="Google Shape;392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564747" y="3240570"/>
            <a:ext cx="418919" cy="3825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671888" y="35926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94361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Jump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97" name="Google Shape;397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424813" y="1465278"/>
            <a:ext cx="712470" cy="53730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579640" y="2005478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/>
          </a:p>
        </p:txBody>
      </p:sp>
      <p:sp>
        <p:nvSpPr>
          <p:cNvPr id="401" name="Google Shape;401;p11"/>
          <p:cNvSpPr txBox="1"/>
          <p:nvPr/>
        </p:nvSpPr>
        <p:spPr>
          <a:xfrm>
            <a:off x="513172" y="19837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/>
          </a:p>
        </p:txBody>
      </p:sp>
      <p:sp>
        <p:nvSpPr>
          <p:cNvPr id="402" name="Google Shape;402;p11"/>
          <p:cNvSpPr/>
          <p:nvPr/>
        </p:nvSpPr>
        <p:spPr>
          <a:xfrm>
            <a:off x="573976" y="15035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573976" y="1503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11"/>
          <p:cNvCxnSpPr/>
          <p:nvPr/>
        </p:nvCxnSpPr>
        <p:spPr>
          <a:xfrm>
            <a:off x="2304413" y="1379553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417" name="Google Shape;417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35" name="Google Shape;435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1231939" y="433114"/>
            <a:ext cx="210820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</a:t>
            </a:r>
            <a:r>
              <a:rPr lang="en-US"/>
              <a:t>to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</a:t>
            </a:r>
            <a:endParaRPr/>
          </a:p>
        </p:txBody>
      </p:sp>
      <p:sp>
        <p:nvSpPr>
          <p:cNvPr id="438" name="Google Shape;438;p12"/>
          <p:cNvSpPr txBox="1"/>
          <p:nvPr/>
        </p:nvSpPr>
        <p:spPr>
          <a:xfrm>
            <a:off x="1060960" y="1244593"/>
            <a:ext cx="249618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 for your sprite.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927099"/>
            <a:ext cx="4572000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69102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64" name="Google Shape;464;p13"/>
          <p:cNvSpPr/>
          <p:nvPr/>
        </p:nvSpPr>
        <p:spPr>
          <a:xfrm>
            <a:off x="0" y="2718319"/>
            <a:ext cx="4572000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70561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8266" y="2831488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467" name="Google Shape;467;p13"/>
          <p:cNvSpPr/>
          <p:nvPr/>
        </p:nvSpPr>
        <p:spPr>
          <a:xfrm>
            <a:off x="2728206" y="3258196"/>
            <a:ext cx="1052483" cy="608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2711597" y="3960158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position.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(Your numbers may be different.)</a:t>
            </a:r>
            <a:endParaRPr dirty="0"/>
          </a:p>
        </p:txBody>
      </p:sp>
      <p:sp>
        <p:nvSpPr>
          <p:cNvPr id="469" name="Google Shape;469;p13"/>
          <p:cNvSpPr/>
          <p:nvPr/>
        </p:nvSpPr>
        <p:spPr>
          <a:xfrm>
            <a:off x="1299753" y="3275189"/>
            <a:ext cx="1052064" cy="1376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3"/>
          <p:cNvSpPr/>
          <p:nvPr/>
        </p:nvSpPr>
        <p:spPr>
          <a:xfrm>
            <a:off x="0" y="4783454"/>
            <a:ext cx="4572000" cy="1617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7707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2113535" y="4904127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473" name="Google Shape;473;p13"/>
          <p:cNvSpPr/>
          <p:nvPr/>
        </p:nvSpPr>
        <p:spPr>
          <a:xfrm>
            <a:off x="2391321" y="5417882"/>
            <a:ext cx="167613" cy="190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063735" y="5233897"/>
            <a:ext cx="329533" cy="374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564747" y="3342170"/>
            <a:ext cx="418919" cy="3825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671888" y="36942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479" name="Google Shape;479;p13"/>
          <p:cNvSpPr txBox="1"/>
          <p:nvPr/>
        </p:nvSpPr>
        <p:spPr>
          <a:xfrm>
            <a:off x="322579" y="2273905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character to where  you want it.</a:t>
            </a:r>
            <a:endParaRPr/>
          </a:p>
        </p:txBody>
      </p:sp>
      <p:sp>
        <p:nvSpPr>
          <p:cNvPr id="480" name="Google Shape;480;p13"/>
          <p:cNvSpPr/>
          <p:nvPr/>
        </p:nvSpPr>
        <p:spPr>
          <a:xfrm>
            <a:off x="2079624" y="1496974"/>
            <a:ext cx="814071" cy="72232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2079624" y="1496974"/>
            <a:ext cx="814071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2" y="0"/>
                </a:moveTo>
                <a:lnTo>
                  <a:pt x="853" y="36"/>
                </a:lnTo>
                <a:lnTo>
                  <a:pt x="253" y="285"/>
                </a:lnTo>
                <a:lnTo>
                  <a:pt x="32" y="961"/>
                </a:lnTo>
                <a:lnTo>
                  <a:pt x="0" y="2279"/>
                </a:lnTo>
                <a:lnTo>
                  <a:pt x="0" y="19321"/>
                </a:lnTo>
                <a:lnTo>
                  <a:pt x="32" y="20639"/>
                </a:lnTo>
                <a:lnTo>
                  <a:pt x="253" y="21315"/>
                </a:lnTo>
                <a:lnTo>
                  <a:pt x="853" y="21564"/>
                </a:lnTo>
                <a:lnTo>
                  <a:pt x="2022" y="21600"/>
                </a:lnTo>
                <a:lnTo>
                  <a:pt x="19578" y="21600"/>
                </a:lnTo>
                <a:lnTo>
                  <a:pt x="20747" y="21564"/>
                </a:lnTo>
                <a:lnTo>
                  <a:pt x="21347" y="21315"/>
                </a:lnTo>
                <a:lnTo>
                  <a:pt x="21568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68" y="961"/>
                </a:lnTo>
                <a:lnTo>
                  <a:pt x="21347" y="285"/>
                </a:lnTo>
                <a:lnTo>
                  <a:pt x="20747" y="36"/>
                </a:lnTo>
                <a:lnTo>
                  <a:pt x="19578" y="0"/>
                </a:lnTo>
                <a:lnTo>
                  <a:pt x="20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2057400" y="2273906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when you drag out a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go to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it will  set to your character’s new position.</a:t>
            </a:r>
            <a:endParaRPr/>
          </a:p>
        </p:txBody>
      </p:sp>
      <p:sp>
        <p:nvSpPr>
          <p:cNvPr id="483" name="Google Shape;483;p13"/>
          <p:cNvSpPr/>
          <p:nvPr/>
        </p:nvSpPr>
        <p:spPr>
          <a:xfrm>
            <a:off x="353757" y="5321870"/>
            <a:ext cx="1568454" cy="5133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353760" y="5321879"/>
            <a:ext cx="1568452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9" y="0"/>
                </a:moveTo>
                <a:lnTo>
                  <a:pt x="443" y="50"/>
                </a:lnTo>
                <a:lnTo>
                  <a:pt x="131" y="401"/>
                </a:lnTo>
                <a:lnTo>
                  <a:pt x="16" y="1353"/>
                </a:lnTo>
                <a:lnTo>
                  <a:pt x="0" y="3206"/>
                </a:lnTo>
                <a:lnTo>
                  <a:pt x="0" y="18394"/>
                </a:lnTo>
                <a:lnTo>
                  <a:pt x="16" y="20247"/>
                </a:lnTo>
                <a:lnTo>
                  <a:pt x="131" y="21199"/>
                </a:lnTo>
                <a:lnTo>
                  <a:pt x="443" y="21550"/>
                </a:lnTo>
                <a:lnTo>
                  <a:pt x="1049" y="21600"/>
                </a:lnTo>
                <a:lnTo>
                  <a:pt x="20551" y="21600"/>
                </a:lnTo>
                <a:lnTo>
                  <a:pt x="21157" y="21550"/>
                </a:lnTo>
                <a:lnTo>
                  <a:pt x="21469" y="21199"/>
                </a:lnTo>
                <a:lnTo>
                  <a:pt x="21584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4" y="1353"/>
                </a:lnTo>
                <a:lnTo>
                  <a:pt x="21469" y="401"/>
                </a:lnTo>
                <a:lnTo>
                  <a:pt x="21157" y="50"/>
                </a:lnTo>
                <a:lnTo>
                  <a:pt x="20551" y="0"/>
                </a:lnTo>
                <a:lnTo>
                  <a:pt x="104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646840" y="5942684"/>
            <a:ext cx="32785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/>
          </a:p>
        </p:txBody>
      </p:sp>
      <p:cxnSp>
        <p:nvCxnSpPr>
          <p:cNvPr id="486" name="Google Shape;486;p13"/>
          <p:cNvCxnSpPr/>
          <p:nvPr/>
        </p:nvCxnSpPr>
        <p:spPr>
          <a:xfrm rot="10800000" flipH="1">
            <a:off x="1325647" y="5794578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3"/>
          <p:cNvSpPr/>
          <p:nvPr/>
        </p:nvSpPr>
        <p:spPr>
          <a:xfrm>
            <a:off x="2078440" y="5617245"/>
            <a:ext cx="590934" cy="21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3"/>
          <p:cNvSpPr/>
          <p:nvPr/>
        </p:nvSpPr>
        <p:spPr>
          <a:xfrm>
            <a:off x="2078440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818089" y="5617245"/>
            <a:ext cx="590934" cy="218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3"/>
          <p:cNvSpPr/>
          <p:nvPr/>
        </p:nvSpPr>
        <p:spPr>
          <a:xfrm>
            <a:off x="2818089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555262" y="5617245"/>
            <a:ext cx="590940" cy="21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555272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713364" y="5030639"/>
            <a:ext cx="514399" cy="5988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44803" y="1498116"/>
            <a:ext cx="1452589" cy="722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44803" y="1498122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017010" y="1483439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your  character, its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will update in  the blocks palette.</a:t>
            </a:r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215900" y="62327"/>
            <a:ext cx="1815464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7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Go </a:t>
            </a:r>
            <a:r>
              <a:rPr lang="en-US"/>
              <a:t>to </a:t>
            </a:r>
            <a:r>
              <a:rPr lang="en-US" sz="2400"/>
              <a:t>Start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98" name="Google Shape;498;p13"/>
          <p:cNvSpPr/>
          <p:nvPr/>
        </p:nvSpPr>
        <p:spPr>
          <a:xfrm>
            <a:off x="545426" y="200200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512" name="Google Shape;51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456944" y="1749412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456944" y="174941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232848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650716" y="433114"/>
            <a:ext cx="32708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Moving Obstacle</a:t>
            </a:r>
            <a:endParaRPr/>
          </a:p>
        </p:txBody>
      </p:sp>
      <p:sp>
        <p:nvSpPr>
          <p:cNvPr id="533" name="Google Shape;533;p14"/>
          <p:cNvSpPr txBox="1"/>
          <p:nvPr/>
        </p:nvSpPr>
        <p:spPr>
          <a:xfrm>
            <a:off x="1465275" y="1167130"/>
            <a:ext cx="1640839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lvl="0" indent="-20320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obstacle move  across the Stage.</a:t>
            </a:r>
            <a:endParaRPr/>
          </a:p>
        </p:txBody>
      </p:sp>
      <p:sp>
        <p:nvSpPr>
          <p:cNvPr id="534" name="Google Shape;534;p14"/>
          <p:cNvSpPr/>
          <p:nvPr/>
        </p:nvSpPr>
        <p:spPr>
          <a:xfrm>
            <a:off x="1456944" y="304370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456944" y="3043707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456944" y="4338015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456944" y="43380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927099"/>
            <a:ext cx="4572000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63" name="Google Shape;563;p15"/>
          <p:cNvSpPr/>
          <p:nvPr/>
        </p:nvSpPr>
        <p:spPr>
          <a:xfrm>
            <a:off x="0" y="2545905"/>
            <a:ext cx="4572000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5332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4183" y="26486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566" name="Google Shape;566;p15"/>
          <p:cNvSpPr/>
          <p:nvPr/>
        </p:nvSpPr>
        <p:spPr>
          <a:xfrm>
            <a:off x="1045260" y="3028105"/>
            <a:ext cx="2059510" cy="14843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3222070" y="3456304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at the right  edge of the Stage.</a:t>
            </a:r>
            <a:endParaRPr/>
          </a:p>
        </p:txBody>
      </p:sp>
      <p:sp>
        <p:nvSpPr>
          <p:cNvPr id="568" name="Google Shape;568;p15"/>
          <p:cNvSpPr txBox="1"/>
          <p:nvPr/>
        </p:nvSpPr>
        <p:spPr>
          <a:xfrm>
            <a:off x="3222070" y="4338482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left  edge of the Stage.</a:t>
            </a:r>
            <a:endParaRPr/>
          </a:p>
        </p:txBody>
      </p:sp>
      <p:sp>
        <p:nvSpPr>
          <p:cNvPr id="569" name="Google Shape;569;p15"/>
          <p:cNvSpPr txBox="1"/>
          <p:nvPr/>
        </p:nvSpPr>
        <p:spPr>
          <a:xfrm>
            <a:off x="1218999" y="4550836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 to go faster.</a:t>
            </a:r>
            <a:endParaRPr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600592" y="4218747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048592" y="1969527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8259" marR="5080" lvl="0" indent="-3619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an  obstacle, such as Egg.</a:t>
            </a:r>
            <a:endParaRPr/>
          </a:p>
        </p:txBody>
      </p:sp>
      <p:sp>
        <p:nvSpPr>
          <p:cNvPr id="572" name="Google Shape;572;p15"/>
          <p:cNvSpPr/>
          <p:nvPr/>
        </p:nvSpPr>
        <p:spPr>
          <a:xfrm>
            <a:off x="1473727" y="1505739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5"/>
          <p:cNvSpPr/>
          <p:nvPr/>
        </p:nvSpPr>
        <p:spPr>
          <a:xfrm>
            <a:off x="1473727" y="150574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753578" y="1531142"/>
            <a:ext cx="422343" cy="515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2866200" y="2041196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578" name="Google Shape;578;p15"/>
          <p:cNvSpPr/>
          <p:nvPr/>
        </p:nvSpPr>
        <p:spPr>
          <a:xfrm>
            <a:off x="0" y="4963261"/>
            <a:ext cx="4572000" cy="143754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49505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939662" y="5071767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581" name="Google Shape;581;p15"/>
          <p:cNvSpPr txBox="1"/>
          <p:nvPr/>
        </p:nvSpPr>
        <p:spPr>
          <a:xfrm>
            <a:off x="3249408" y="55926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 on your keyboard.</a:t>
            </a:r>
            <a:endParaRPr/>
          </a:p>
        </p:txBody>
      </p:sp>
      <p:cxnSp>
        <p:nvCxnSpPr>
          <p:cNvPr id="582" name="Google Shape;582;p15"/>
          <p:cNvCxnSpPr/>
          <p:nvPr/>
        </p:nvCxnSpPr>
        <p:spPr>
          <a:xfrm>
            <a:off x="1752600" y="54961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215899" y="5605329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 flag to start.</a:t>
            </a:r>
            <a:endParaRPr/>
          </a:p>
        </p:txBody>
      </p:sp>
      <p:sp>
        <p:nvSpPr>
          <p:cNvPr id="584" name="Google Shape;584;p15"/>
          <p:cNvSpPr/>
          <p:nvPr/>
        </p:nvSpPr>
        <p:spPr>
          <a:xfrm>
            <a:off x="1882132" y="5800871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5"/>
          <p:cNvSpPr/>
          <p:nvPr/>
        </p:nvSpPr>
        <p:spPr>
          <a:xfrm>
            <a:off x="1882132" y="5770178"/>
            <a:ext cx="1129159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5"/>
          <p:cNvSpPr/>
          <p:nvPr/>
        </p:nvSpPr>
        <p:spPr>
          <a:xfrm>
            <a:off x="257619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5"/>
          <p:cNvSpPr/>
          <p:nvPr/>
        </p:nvSpPr>
        <p:spPr>
          <a:xfrm>
            <a:off x="257619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5"/>
          <p:cNvSpPr/>
          <p:nvPr/>
        </p:nvSpPr>
        <p:spPr>
          <a:xfrm>
            <a:off x="211391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/>
          <p:nvPr/>
        </p:nvSpPr>
        <p:spPr>
          <a:xfrm>
            <a:off x="211391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5"/>
          <p:cNvSpPr/>
          <p:nvPr/>
        </p:nvSpPr>
        <p:spPr>
          <a:xfrm>
            <a:off x="2345059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5"/>
          <p:cNvSpPr/>
          <p:nvPr/>
        </p:nvSpPr>
        <p:spPr>
          <a:xfrm>
            <a:off x="2345059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1882777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882777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2807337" y="5539011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807337" y="5521018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15"/>
          <p:cNvGrpSpPr/>
          <p:nvPr/>
        </p:nvGrpSpPr>
        <p:grpSpPr>
          <a:xfrm>
            <a:off x="1957022" y="5590451"/>
            <a:ext cx="57266" cy="77498"/>
            <a:chOff x="0" y="0"/>
            <a:chExt cx="57265" cy="77496"/>
          </a:xfrm>
        </p:grpSpPr>
        <p:sp>
          <p:nvSpPr>
            <p:cNvPr id="597" name="Google Shape;597;p15"/>
            <p:cNvSpPr/>
            <p:nvPr/>
          </p:nvSpPr>
          <p:spPr>
            <a:xfrm>
              <a:off x="0" y="0"/>
              <a:ext cx="57265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45" y="0"/>
                  </a:moveTo>
                  <a:lnTo>
                    <a:pt x="11209" y="0"/>
                  </a:lnTo>
                  <a:lnTo>
                    <a:pt x="9514" y="244"/>
                  </a:lnTo>
                  <a:lnTo>
                    <a:pt x="0" y="9165"/>
                  </a:lnTo>
                  <a:lnTo>
                    <a:pt x="0" y="12584"/>
                  </a:lnTo>
                  <a:lnTo>
                    <a:pt x="9312" y="21366"/>
                  </a:lnTo>
                  <a:lnTo>
                    <a:pt x="10994" y="21600"/>
                  </a:lnTo>
                  <a:lnTo>
                    <a:pt x="14587" y="21600"/>
                  </a:lnTo>
                  <a:lnTo>
                    <a:pt x="16211" y="21338"/>
                  </a:lnTo>
                  <a:lnTo>
                    <a:pt x="19143" y="20301"/>
                  </a:lnTo>
                  <a:lnTo>
                    <a:pt x="20450" y="19551"/>
                  </a:lnTo>
                  <a:lnTo>
                    <a:pt x="21600" y="18573"/>
                  </a:lnTo>
                  <a:lnTo>
                    <a:pt x="21363" y="18382"/>
                  </a:lnTo>
                  <a:lnTo>
                    <a:pt x="10505" y="18382"/>
                  </a:lnTo>
                  <a:lnTo>
                    <a:pt x="8613" y="17710"/>
                  </a:lnTo>
                  <a:lnTo>
                    <a:pt x="5825" y="15012"/>
                  </a:lnTo>
                  <a:lnTo>
                    <a:pt x="5130" y="13147"/>
                  </a:lnTo>
                  <a:lnTo>
                    <a:pt x="5130" y="9600"/>
                  </a:lnTo>
                  <a:lnTo>
                    <a:pt x="11885" y="3218"/>
                  </a:lnTo>
                  <a:lnTo>
                    <a:pt x="20339" y="3218"/>
                  </a:lnTo>
                  <a:lnTo>
                    <a:pt x="21039" y="2644"/>
                  </a:lnTo>
                  <a:lnTo>
                    <a:pt x="20129" y="1933"/>
                  </a:lnTo>
                  <a:lnTo>
                    <a:pt x="19018" y="1327"/>
                  </a:lnTo>
                  <a:lnTo>
                    <a:pt x="16287" y="265"/>
                  </a:lnTo>
                  <a:lnTo>
                    <a:pt x="1474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37528" y="11544"/>
              <a:ext cx="19109" cy="54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1" y="18650"/>
                  </a:moveTo>
                  <a:lnTo>
                    <a:pt x="11500" y="19588"/>
                  </a:lnTo>
                  <a:lnTo>
                    <a:pt x="8886" y="20314"/>
                  </a:lnTo>
                  <a:lnTo>
                    <a:pt x="3287" y="213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911" y="18650"/>
                  </a:lnTo>
                  <a:close/>
                  <a:moveTo>
                    <a:pt x="18531" y="0"/>
                  </a:moveTo>
                  <a:lnTo>
                    <a:pt x="0" y="0"/>
                  </a:lnTo>
                  <a:lnTo>
                    <a:pt x="2857" y="222"/>
                  </a:lnTo>
                  <a:lnTo>
                    <a:pt x="7781" y="1099"/>
                  </a:lnTo>
                  <a:lnTo>
                    <a:pt x="10078" y="1694"/>
                  </a:lnTo>
                  <a:lnTo>
                    <a:pt x="12231" y="2450"/>
                  </a:lnTo>
                  <a:lnTo>
                    <a:pt x="185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15"/>
          <p:cNvGrpSpPr/>
          <p:nvPr/>
        </p:nvGrpSpPr>
        <p:grpSpPr>
          <a:xfrm>
            <a:off x="2184898" y="5591821"/>
            <a:ext cx="62182" cy="74754"/>
            <a:chOff x="0" y="0"/>
            <a:chExt cx="62180" cy="74753"/>
          </a:xfrm>
        </p:grpSpPr>
        <p:sp>
          <p:nvSpPr>
            <p:cNvPr id="600" name="Google Shape;600;p15"/>
            <p:cNvSpPr/>
            <p:nvPr/>
          </p:nvSpPr>
          <p:spPr>
            <a:xfrm>
              <a:off x="0" y="0"/>
              <a:ext cx="42950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70" y="0"/>
                  </a:moveTo>
                  <a:lnTo>
                    <a:pt x="0" y="0"/>
                  </a:lnTo>
                  <a:lnTo>
                    <a:pt x="11727" y="21600"/>
                  </a:lnTo>
                  <a:lnTo>
                    <a:pt x="19602" y="21600"/>
                  </a:lnTo>
                  <a:lnTo>
                    <a:pt x="21600" y="17901"/>
                  </a:lnTo>
                  <a:lnTo>
                    <a:pt x="15693" y="17901"/>
                  </a:lnTo>
                  <a:lnTo>
                    <a:pt x="15041" y="16646"/>
                  </a:lnTo>
                  <a:lnTo>
                    <a:pt x="14473" y="15468"/>
                  </a:lnTo>
                  <a:lnTo>
                    <a:pt x="13515" y="13266"/>
                  </a:lnTo>
                  <a:lnTo>
                    <a:pt x="12972" y="12099"/>
                  </a:lnTo>
                  <a:lnTo>
                    <a:pt x="12359" y="10866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31661" y="0"/>
              <a:ext cx="30519" cy="61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73" y="0"/>
                  </a:lnTo>
                  <a:lnTo>
                    <a:pt x="4611" y="13111"/>
                  </a:lnTo>
                  <a:lnTo>
                    <a:pt x="3802" y="14599"/>
                  </a:lnTo>
                  <a:lnTo>
                    <a:pt x="3056" y="16007"/>
                  </a:lnTo>
                  <a:lnTo>
                    <a:pt x="1708" y="18664"/>
                  </a:lnTo>
                  <a:lnTo>
                    <a:pt x="917" y="20086"/>
                  </a:lnTo>
                  <a:lnTo>
                    <a:pt x="0" y="21600"/>
                  </a:lnTo>
                  <a:lnTo>
                    <a:pt x="79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2" name="Google Shape;602;p15"/>
          <p:cNvGrpSpPr/>
          <p:nvPr/>
        </p:nvGrpSpPr>
        <p:grpSpPr>
          <a:xfrm>
            <a:off x="2876318" y="5591821"/>
            <a:ext cx="66302" cy="74755"/>
            <a:chOff x="0" y="0"/>
            <a:chExt cx="66301" cy="74754"/>
          </a:xfrm>
        </p:grpSpPr>
        <p:sp>
          <p:nvSpPr>
            <p:cNvPr id="603" name="Google Shape;603;p15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36" y="10635"/>
                  </a:lnTo>
                  <a:lnTo>
                    <a:pt x="12417" y="9479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1254" y="3631"/>
                  </a:lnTo>
                  <a:lnTo>
                    <a:pt x="726" y="5193"/>
                  </a:lnTo>
                  <a:lnTo>
                    <a:pt x="99" y="74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15"/>
          <p:cNvGrpSpPr/>
          <p:nvPr/>
        </p:nvGrpSpPr>
        <p:grpSpPr>
          <a:xfrm>
            <a:off x="2650946" y="5591821"/>
            <a:ext cx="56016" cy="74755"/>
            <a:chOff x="0" y="0"/>
            <a:chExt cx="56014" cy="74754"/>
          </a:xfrm>
        </p:grpSpPr>
        <p:sp>
          <p:nvSpPr>
            <p:cNvPr id="608" name="Google Shape;608;p15"/>
            <p:cNvSpPr/>
            <p:nvPr/>
          </p:nvSpPr>
          <p:spPr>
            <a:xfrm>
              <a:off x="0" y="0"/>
              <a:ext cx="22916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11430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43313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15"/>
          <p:cNvGrpSpPr/>
          <p:nvPr/>
        </p:nvGrpSpPr>
        <p:grpSpPr>
          <a:xfrm>
            <a:off x="2422676" y="5591821"/>
            <a:ext cx="54524" cy="74754"/>
            <a:chOff x="0" y="0"/>
            <a:chExt cx="54522" cy="74753"/>
          </a:xfrm>
        </p:grpSpPr>
        <p:sp>
          <p:nvSpPr>
            <p:cNvPr id="612" name="Google Shape;612;p15"/>
            <p:cNvSpPr/>
            <p:nvPr/>
          </p:nvSpPr>
          <p:spPr>
            <a:xfrm>
              <a:off x="0" y="0"/>
              <a:ext cx="51324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8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603" y="21600"/>
                  </a:lnTo>
                  <a:lnTo>
                    <a:pt x="14207" y="21475"/>
                  </a:lnTo>
                  <a:lnTo>
                    <a:pt x="21600" y="18628"/>
                  </a:lnTo>
                  <a:lnTo>
                    <a:pt x="5580" y="18628"/>
                  </a:lnTo>
                  <a:lnTo>
                    <a:pt x="5580" y="11692"/>
                  </a:lnTo>
                  <a:lnTo>
                    <a:pt x="20982" y="11692"/>
                  </a:lnTo>
                  <a:lnTo>
                    <a:pt x="19937" y="10961"/>
                  </a:lnTo>
                  <a:lnTo>
                    <a:pt x="18199" y="10404"/>
                  </a:lnTo>
                  <a:lnTo>
                    <a:pt x="15923" y="10139"/>
                  </a:lnTo>
                  <a:lnTo>
                    <a:pt x="15923" y="10007"/>
                  </a:lnTo>
                  <a:lnTo>
                    <a:pt x="17750" y="9677"/>
                  </a:lnTo>
                  <a:lnTo>
                    <a:pt x="19103" y="9071"/>
                  </a:lnTo>
                  <a:lnTo>
                    <a:pt x="19224" y="8950"/>
                  </a:lnTo>
                  <a:lnTo>
                    <a:pt x="5580" y="8950"/>
                  </a:lnTo>
                  <a:lnTo>
                    <a:pt x="5580" y="2972"/>
                  </a:lnTo>
                  <a:lnTo>
                    <a:pt x="20601" y="2972"/>
                  </a:lnTo>
                  <a:lnTo>
                    <a:pt x="19904" y="2125"/>
                  </a:lnTo>
                  <a:lnTo>
                    <a:pt x="19119" y="1581"/>
                  </a:lnTo>
                  <a:lnTo>
                    <a:pt x="17098" y="767"/>
                  </a:lnTo>
                  <a:lnTo>
                    <a:pt x="15912" y="470"/>
                  </a:lnTo>
                  <a:lnTo>
                    <a:pt x="13186" y="95"/>
                  </a:lnTo>
                  <a:lnTo>
                    <a:pt x="1168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29945" y="40462"/>
              <a:ext cx="24577" cy="24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98" y="0"/>
                  </a:moveTo>
                  <a:lnTo>
                    <a:pt x="134" y="0"/>
                  </a:lnTo>
                  <a:lnTo>
                    <a:pt x="3885" y="846"/>
                  </a:lnTo>
                  <a:lnTo>
                    <a:pt x="8975" y="4205"/>
                  </a:lnTo>
                  <a:lnTo>
                    <a:pt x="10146" y="6583"/>
                  </a:lnTo>
                  <a:lnTo>
                    <a:pt x="10248" y="14126"/>
                  </a:lnTo>
                  <a:lnTo>
                    <a:pt x="8941" y="16971"/>
                  </a:lnTo>
                  <a:lnTo>
                    <a:pt x="3717" y="20674"/>
                  </a:lnTo>
                  <a:lnTo>
                    <a:pt x="0" y="21600"/>
                  </a:lnTo>
                  <a:lnTo>
                    <a:pt x="18789" y="21600"/>
                  </a:lnTo>
                  <a:lnTo>
                    <a:pt x="20964" y="17382"/>
                  </a:lnTo>
                  <a:lnTo>
                    <a:pt x="21600" y="14468"/>
                  </a:lnTo>
                  <a:lnTo>
                    <a:pt x="21600" y="6583"/>
                  </a:lnTo>
                  <a:lnTo>
                    <a:pt x="20339" y="3006"/>
                  </a:lnTo>
                  <a:lnTo>
                    <a:pt x="17498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27850" y="10287"/>
              <a:ext cx="22784" cy="206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03" y="0"/>
                  </a:moveTo>
                  <a:lnTo>
                    <a:pt x="0" y="0"/>
                  </a:lnTo>
                  <a:lnTo>
                    <a:pt x="3467" y="796"/>
                  </a:lnTo>
                  <a:lnTo>
                    <a:pt x="8091" y="3978"/>
                  </a:lnTo>
                  <a:lnTo>
                    <a:pt x="9247" y="6563"/>
                  </a:lnTo>
                  <a:lnTo>
                    <a:pt x="9247" y="13803"/>
                  </a:lnTo>
                  <a:lnTo>
                    <a:pt x="8139" y="16627"/>
                  </a:lnTo>
                  <a:lnTo>
                    <a:pt x="3733" y="20605"/>
                  </a:lnTo>
                  <a:lnTo>
                    <a:pt x="144" y="21600"/>
                  </a:lnTo>
                  <a:lnTo>
                    <a:pt x="16900" y="21600"/>
                  </a:lnTo>
                  <a:lnTo>
                    <a:pt x="20601" y="15673"/>
                  </a:lnTo>
                  <a:lnTo>
                    <a:pt x="21600" y="12212"/>
                  </a:lnTo>
                  <a:lnTo>
                    <a:pt x="21600" y="4893"/>
                  </a:lnTo>
                  <a:lnTo>
                    <a:pt x="20962" y="1869"/>
                  </a:lnTo>
                  <a:lnTo>
                    <a:pt x="2000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15"/>
          <p:cNvSpPr/>
          <p:nvPr/>
        </p:nvSpPr>
        <p:spPr>
          <a:xfrm>
            <a:off x="2951478" y="57747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215899" y="148688"/>
            <a:ext cx="280733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Moving </a:t>
            </a:r>
            <a:r>
              <a:rPr lang="en-US"/>
              <a:t>Obstacle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617" name="Google Shape;617;p15"/>
          <p:cNvSpPr/>
          <p:nvPr/>
        </p:nvSpPr>
        <p:spPr>
          <a:xfrm>
            <a:off x="1152524" y="5648325"/>
            <a:ext cx="469393" cy="2651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152525" y="564832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71230" y="3178737"/>
            <a:ext cx="288445" cy="3518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446567" y="35291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623" name="Google Shape;623;p15"/>
          <p:cNvSpPr/>
          <p:nvPr/>
        </p:nvSpPr>
        <p:spPr>
          <a:xfrm>
            <a:off x="1812370" y="3564887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391491" y="4221481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698500" y="5927597"/>
            <a:ext cx="8890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/>
          </a:p>
        </p:txBody>
      </p:sp>
      <p:sp>
        <p:nvSpPr>
          <p:cNvPr id="637" name="Google Shape;637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046495" y="433114"/>
            <a:ext cx="247904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Add a Sound</a:t>
            </a:r>
            <a:endParaRPr/>
          </a:p>
        </p:txBody>
      </p:sp>
      <p:sp>
        <p:nvSpPr>
          <p:cNvPr id="656" name="Google Shape;656;p16"/>
          <p:cNvSpPr txBox="1"/>
          <p:nvPr/>
        </p:nvSpPr>
        <p:spPr>
          <a:xfrm>
            <a:off x="1052148" y="1263643"/>
            <a:ext cx="256159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sprite jumps.</a:t>
            </a:r>
            <a:endParaRPr/>
          </a:p>
        </p:txBody>
      </p:sp>
      <p:sp>
        <p:nvSpPr>
          <p:cNvPr id="657" name="Google Shape;657;p16"/>
          <p:cNvSpPr/>
          <p:nvPr/>
        </p:nvSpPr>
        <p:spPr>
          <a:xfrm>
            <a:off x="967317" y="3583766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075754" y="3583766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456944" y="1748307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456944" y="1748307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456944" y="3042602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456944" y="30426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456944" y="4336922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456944" y="433691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623</Words>
  <Application>Microsoft Macintosh PowerPoint</Application>
  <PresentationFormat>Custom</PresentationFormat>
  <Paragraphs>131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 Black</vt:lpstr>
      <vt:lpstr>Times New Roman</vt:lpstr>
      <vt:lpstr>Calibri</vt:lpstr>
      <vt:lpstr>Helvetica Neue</vt:lpstr>
      <vt:lpstr>Roboto Medium</vt:lpstr>
      <vt:lpstr>Arial</vt:lpstr>
      <vt:lpstr>Roboto Black</vt:lpstr>
      <vt:lpstr>Office Theme</vt:lpstr>
      <vt:lpstr>Jumping Game Cards</vt:lpstr>
      <vt:lpstr>Jumping Game Cards</vt:lpstr>
      <vt:lpstr>Jump</vt:lpstr>
      <vt:lpstr>Jump scratch.mit.edu</vt:lpstr>
      <vt:lpstr>Go to Start</vt:lpstr>
      <vt:lpstr>Go to Start scratch.mit.edu</vt:lpstr>
      <vt:lpstr>Moving Obstacle</vt:lpstr>
      <vt:lpstr>Moving Obstacle scratch.mit.edu</vt:lpstr>
      <vt:lpstr>Add a Sound</vt:lpstr>
      <vt:lpstr>Add a Sound scratch.mit.edu</vt:lpstr>
      <vt:lpstr>Stop the Game</vt:lpstr>
      <vt:lpstr>Stop the Game scratch.mit.edu</vt:lpstr>
      <vt:lpstr>Add More Obstacles</vt:lpstr>
      <vt:lpstr>Add More Obstacles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cp:lastModifiedBy>Kristin Osiecki</cp:lastModifiedBy>
  <cp:revision>7</cp:revision>
  <dcterms:modified xsi:type="dcterms:W3CDTF">2019-02-25T21:54:58Z</dcterms:modified>
</cp:coreProperties>
</file>